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0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264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891BCE4-61EC-458E-91FD-1FC11FC9E822}">
          <p14:sldIdLst>
            <p14:sldId id="256"/>
            <p14:sldId id="257"/>
            <p14:sldId id="259"/>
            <p14:sldId id="258"/>
            <p14:sldId id="260"/>
            <p14:sldId id="261"/>
            <p14:sldId id="262"/>
            <p14:sldId id="263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4"/>
            <p14:sldId id="270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7" autoAdjust="0"/>
    <p:restoredTop sz="94662" autoAdjust="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56"/>
      </p:guideLst>
    </p:cSldViewPr>
  </p:slideViewPr>
  <p:outlineViewPr>
    <p:cViewPr>
      <p:scale>
        <a:sx n="33" d="100"/>
        <a:sy n="33" d="100"/>
      </p:scale>
      <p:origin x="6" y="1698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6" Type="http://schemas.openxmlformats.org/officeDocument/2006/relationships/tableStyles" Target="tableStyles.xml"/><Relationship Id="rId85" Type="http://schemas.openxmlformats.org/officeDocument/2006/relationships/viewProps" Target="viewProps.xml"/><Relationship Id="rId84" Type="http://schemas.openxmlformats.org/officeDocument/2006/relationships/presProps" Target="presProps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2C0-4DB6-4185-A7E2-B80814BAFB50}" type="slidenum">
              <a:rPr lang="en-US" smtClean="0"/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2C0-4DB6-4185-A7E2-B80814BAFB5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2C0-4DB6-4185-A7E2-B80814BAFB5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2C0-4DB6-4185-A7E2-B80814BAFB5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2C0-4DB6-4185-A7E2-B80814BAFB50}" type="slidenum">
              <a:rPr lang="en-US" smtClean="0"/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2C0-4DB6-4185-A7E2-B80814BAFB5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2C0-4DB6-4185-A7E2-B80814BAFB5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2C0-4DB6-4185-A7E2-B80814BAFB5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2C0-4DB6-4185-A7E2-B80814BAFB5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2C0-4DB6-4185-A7E2-B80814BAFB5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42F1E2C0-4DB6-4185-A7E2-B80814BAFB50}" type="slidenum">
              <a:rPr lang="en-US" smtClean="0"/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/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  <a:p>
            <a:pPr lvl="1" eaLnBrk="1" latinLnBrk="0" hangingPunct="1"/>
            <a:r>
              <a:rPr kumimoji="0" lang="en-US" smtClean="0"/>
              <a:t>Second level</a:t>
            </a:r>
            <a:endParaRPr kumimoji="0" lang="en-US" smtClean="0"/>
          </a:p>
          <a:p>
            <a:pPr lvl="2" eaLnBrk="1" latinLnBrk="0" hangingPunct="1"/>
            <a:r>
              <a:rPr kumimoji="0" lang="en-US" smtClean="0"/>
              <a:t>Third level</a:t>
            </a:r>
            <a:endParaRPr kumimoji="0" lang="en-US" smtClean="0"/>
          </a:p>
          <a:p>
            <a:pPr lvl="3" eaLnBrk="1" latinLnBrk="0" hangingPunct="1"/>
            <a:r>
              <a:rPr kumimoji="0" lang="en-US" smtClean="0"/>
              <a:t>Fourth level</a:t>
            </a:r>
            <a:endParaRPr kumimoji="0" lang="en-US" smtClean="0"/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2F1E2C0-4DB6-4185-A7E2-B80814BAFB50}" type="slidenum">
              <a:rPr lang="en-US" smtClean="0"/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701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701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 panose="05020102010507070707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185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185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8001000" cy="2133600"/>
          </a:xfrm>
        </p:spPr>
        <p:txBody>
          <a:bodyPr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r>
              <a:rPr lang="en-US" sz="4000" dirty="0"/>
              <a:t>Event Management Application  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endParaRPr lang="en-US" dirty="0" smtClean="0"/>
          </a:p>
          <a:p>
            <a:r>
              <a:rPr lang="en-US" dirty="0" err="1" smtClean="0"/>
              <a:t>Roja</a:t>
            </a:r>
            <a:r>
              <a:rPr lang="en-US" dirty="0" smtClean="0"/>
              <a:t> Gone 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457200"/>
            <a:ext cx="3705860" cy="5989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4800"/>
            <a:ext cx="3785870" cy="6153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609600"/>
            <a:ext cx="3848100" cy="5711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18770"/>
            <a:ext cx="4086860" cy="6220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381000"/>
            <a:ext cx="3547745" cy="6105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04800"/>
            <a:ext cx="3689350" cy="6406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28600"/>
            <a:ext cx="4056380" cy="624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28600"/>
            <a:ext cx="3897630" cy="6322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28600"/>
            <a:ext cx="3837940" cy="6339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2400"/>
            <a:ext cx="4147185" cy="6511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457200"/>
            <a:ext cx="3745865" cy="6116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457200"/>
            <a:ext cx="3746500" cy="6116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28600"/>
            <a:ext cx="4077335" cy="6401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430" y="355600"/>
            <a:ext cx="4144645" cy="6252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304800"/>
            <a:ext cx="3561715" cy="6359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304800"/>
            <a:ext cx="4029710" cy="6360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81000"/>
            <a:ext cx="3805555" cy="6054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04800"/>
            <a:ext cx="3611880" cy="6165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52400"/>
            <a:ext cx="3566160" cy="6318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28600"/>
            <a:ext cx="4039235" cy="624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990600"/>
            <a:ext cx="8534400" cy="914399"/>
          </a:xfrm>
        </p:spPr>
        <p:txBody>
          <a:bodyPr/>
          <a:lstStyle/>
          <a:p>
            <a:pPr algn="ctr"/>
            <a:r>
              <a:rPr lang="en-US" sz="4000" dirty="0" smtClean="0"/>
              <a:t>AGENDA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286000"/>
            <a:ext cx="7854696" cy="4114800"/>
          </a:xfrm>
        </p:spPr>
        <p:txBody>
          <a:bodyPr>
            <a:noAutofit/>
          </a:bodyPr>
          <a:lstStyle/>
          <a:p>
            <a:pPr marL="514350" indent="-514350" algn="l">
              <a:buAutoNum type="arabicPeriod"/>
            </a:pPr>
            <a:r>
              <a:rPr lang="en-US" sz="2800" dirty="0" smtClean="0"/>
              <a:t>Introduction</a:t>
            </a:r>
            <a:endParaRPr lang="en-US" sz="2800" dirty="0" smtClean="0"/>
          </a:p>
          <a:p>
            <a:pPr marL="514350" indent="-514350" algn="l">
              <a:buAutoNum type="arabicPeriod"/>
            </a:pPr>
            <a:r>
              <a:rPr lang="en-US" sz="2800" dirty="0" smtClean="0"/>
              <a:t>Scope</a:t>
            </a:r>
            <a:endParaRPr lang="en-US" sz="2800" dirty="0" smtClean="0"/>
          </a:p>
          <a:p>
            <a:pPr marL="514350" indent="-514350" algn="l">
              <a:buAutoNum type="arabicPeriod"/>
            </a:pPr>
            <a:r>
              <a:rPr lang="en-US" sz="2800" dirty="0" smtClean="0"/>
              <a:t>Objective and Benefits</a:t>
            </a:r>
            <a:endParaRPr lang="en-US" sz="2800" dirty="0" smtClean="0"/>
          </a:p>
          <a:p>
            <a:pPr marL="514350" indent="-514350" algn="l">
              <a:buAutoNum type="arabicPeriod"/>
            </a:pPr>
            <a:r>
              <a:rPr lang="en-US" sz="2800" dirty="0" smtClean="0"/>
              <a:t>Limitation</a:t>
            </a:r>
            <a:endParaRPr lang="en-US" sz="2800" dirty="0" smtClean="0"/>
          </a:p>
          <a:p>
            <a:pPr marL="514350" indent="-514350" algn="l">
              <a:buAutoNum type="arabicPeriod"/>
            </a:pPr>
            <a:r>
              <a:rPr lang="en-US" sz="2800" dirty="0" smtClean="0"/>
              <a:t>Software Engineering Model</a:t>
            </a:r>
            <a:endParaRPr lang="en-US" sz="2800" dirty="0" smtClean="0"/>
          </a:p>
          <a:p>
            <a:pPr marL="514350" indent="-514350" algn="l">
              <a:buAutoNum type="arabicPeriod"/>
            </a:pPr>
            <a:r>
              <a:rPr lang="en-US" sz="2800" dirty="0" smtClean="0"/>
              <a:t>Features </a:t>
            </a:r>
            <a:r>
              <a:rPr lang="en-US" sz="2800" dirty="0" smtClean="0"/>
              <a:t>Enhancement</a:t>
            </a:r>
            <a:endParaRPr lang="en-US" sz="2800" dirty="0" smtClean="0"/>
          </a:p>
          <a:p>
            <a:pPr marL="514350" indent="-514350" algn="l">
              <a:buAutoNum type="arabicPeriod"/>
            </a:pPr>
            <a:r>
              <a:rPr lang="en-US" sz="2800" dirty="0" smtClean="0"/>
              <a:t>Interface</a:t>
            </a:r>
            <a:endParaRPr lang="en-US" sz="2800" dirty="0" smtClean="0"/>
          </a:p>
          <a:p>
            <a:pPr marL="514350" indent="-514350" algn="l">
              <a:buAutoNum type="arabicPeriod"/>
            </a:pPr>
            <a:r>
              <a:rPr lang="en-US" sz="2800" dirty="0" smtClean="0"/>
              <a:t>References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228600"/>
            <a:ext cx="3521710" cy="6431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0" y="304800"/>
            <a:ext cx="3517900" cy="6355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28600"/>
            <a:ext cx="3785235" cy="6357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335" y="228600"/>
            <a:ext cx="3742690" cy="6331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228600"/>
            <a:ext cx="3489325" cy="62528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304800"/>
            <a:ext cx="3837305" cy="6188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386080"/>
            <a:ext cx="3524250" cy="6090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005" y="457200"/>
            <a:ext cx="3665220" cy="6028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40" y="495300"/>
            <a:ext cx="3632200" cy="604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540" y="533400"/>
            <a:ext cx="3622675" cy="6006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333375"/>
            <a:ext cx="3423285" cy="6388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145" y="304800"/>
            <a:ext cx="3714750" cy="636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228600"/>
            <a:ext cx="3639820" cy="64636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565" y="228600"/>
            <a:ext cx="3834130" cy="6310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457200"/>
            <a:ext cx="3693160" cy="6097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310" y="457200"/>
            <a:ext cx="3666490" cy="608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304800"/>
            <a:ext cx="3449955" cy="6203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28600"/>
            <a:ext cx="3554095" cy="6280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304800"/>
            <a:ext cx="3552190" cy="6297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04800"/>
            <a:ext cx="3348355" cy="631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33400"/>
            <a:ext cx="8001000" cy="762000"/>
          </a:xfrm>
        </p:spPr>
        <p:txBody>
          <a:bodyPr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752600"/>
            <a:ext cx="7854950" cy="4812665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300" dirty="0" smtClean="0"/>
              <a:t>This Project Event Management System has been developed by Android Studi, Technology used Android and Firebase Database.</a:t>
            </a:r>
            <a:endParaRPr lang="en-US" sz="1300" dirty="0" smtClean="0"/>
          </a:p>
          <a:p>
            <a:pPr algn="l">
              <a:buFont typeface="Wingdings" panose="05000000000000000000" pitchFamily="2" charset="2"/>
            </a:pPr>
            <a:endParaRPr lang="en-US" sz="1300" dirty="0" smtClean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300" dirty="0" smtClean="0"/>
              <a:t>We are using java language in this project.</a:t>
            </a:r>
            <a:endParaRPr lang="en-US" sz="1300" dirty="0" smtClean="0"/>
          </a:p>
          <a:p>
            <a:pPr algn="l">
              <a:buFont typeface="Wingdings" panose="05000000000000000000" pitchFamily="2" charset="2"/>
            </a:pPr>
            <a:endParaRPr lang="en-US" sz="1300" dirty="0" smtClean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300" dirty="0"/>
              <a:t>Event Management Application is to provide fast services to their customers. They can easily find shops with available budget for their events.</a:t>
            </a: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300" dirty="0"/>
              <a:t>This application will provide the list of different shop list with shop image/logo. Customer can select any shop then it will show all available services like wedding package, Birthday package etc.</a:t>
            </a: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300" dirty="0"/>
              <a:t>There are shows available designs with image and price for events in that services. </a:t>
            </a: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300" dirty="0"/>
              <a:t>Customer have to register with valid details and  They can login by using google </a:t>
            </a: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300" dirty="0"/>
              <a:t>In shop details we provide shop all details so Customer can communicate with vendor through phone. </a:t>
            </a: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300" dirty="0"/>
              <a:t>Vendor can register and login in Vendor Application. Also login by using google account when Admin approve the vendor otherwise vendor can not login.if vendor authorized then they can login.</a:t>
            </a: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300" dirty="0"/>
              <a:t>In Vendor Application, the vendor can see their profile and all customer orders.</a:t>
            </a: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457200"/>
            <a:ext cx="3214370" cy="6181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81000"/>
            <a:ext cx="3467100" cy="6275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457200"/>
            <a:ext cx="3339465" cy="61029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81000"/>
            <a:ext cx="3670935" cy="6178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533400"/>
            <a:ext cx="3541395" cy="6029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533400"/>
            <a:ext cx="3622040" cy="6029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81000"/>
            <a:ext cx="3395980" cy="596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10" y="457200"/>
            <a:ext cx="3523615" cy="5998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381000"/>
            <a:ext cx="3832860" cy="6205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595" y="381635"/>
            <a:ext cx="3751580" cy="6136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381000"/>
            <a:ext cx="3832225" cy="62077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930" y="304800"/>
            <a:ext cx="3799840" cy="6221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457200"/>
            <a:ext cx="3101975" cy="6020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457200"/>
            <a:ext cx="3223895" cy="5854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52400"/>
            <a:ext cx="3341370" cy="6344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50" y="152400"/>
            <a:ext cx="3611245" cy="6282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457200"/>
            <a:ext cx="3432175" cy="6141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533400"/>
            <a:ext cx="3402965" cy="6035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589280"/>
            <a:ext cx="3194685" cy="59683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533400"/>
            <a:ext cx="3306445" cy="6055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609600"/>
            <a:ext cx="8001000" cy="838200"/>
          </a:xfrm>
        </p:spPr>
        <p:txBody>
          <a:bodyPr/>
          <a:lstStyle/>
          <a:p>
            <a:pPr algn="ctr"/>
            <a:r>
              <a:rPr lang="en-US" sz="4000" dirty="0" smtClean="0"/>
              <a:t>SCOPE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600200"/>
            <a:ext cx="7854696" cy="4876800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This application provides a way for online order system by setting date  and time as per  user required .</a:t>
            </a:r>
            <a:endParaRPr lang="en-US" sz="2000" dirty="0"/>
          </a:p>
          <a:p>
            <a:pPr algn="l"/>
            <a:r>
              <a:rPr lang="en-US" sz="2000" dirty="0"/>
              <a:t>- Application can able to provide simple way to customer.</a:t>
            </a:r>
            <a:endParaRPr lang="en-US" sz="2000" dirty="0"/>
          </a:p>
          <a:p>
            <a:pPr algn="l"/>
            <a:r>
              <a:rPr lang="en-US" sz="2000" dirty="0"/>
              <a:t>- Application can able to provide the best security level to the users of the site for authenticate users online.</a:t>
            </a:r>
            <a:endParaRPr lang="en-US" sz="2000" dirty="0"/>
          </a:p>
          <a:p>
            <a:pPr algn="l"/>
            <a:r>
              <a:rPr lang="en-US" sz="2000" dirty="0"/>
              <a:t>- Application have three roles they are Admin,Vendor and Customer.</a:t>
            </a:r>
            <a:endParaRPr lang="en-US" sz="2000" dirty="0"/>
          </a:p>
          <a:p>
            <a:pPr algn="l"/>
            <a:r>
              <a:rPr lang="en-US" sz="2000" dirty="0"/>
              <a:t>- Application can able to manage Order System.</a:t>
            </a:r>
            <a:endParaRPr lang="en-US" sz="2000" dirty="0"/>
          </a:p>
          <a:p>
            <a:pPr algn="l"/>
            <a:r>
              <a:rPr lang="en-US" sz="2000" dirty="0"/>
              <a:t>- Keep the records about old customer and vendor data for specific           time period.</a:t>
            </a:r>
            <a:endParaRPr lang="en-US" sz="2000" dirty="0"/>
          </a:p>
          <a:p>
            <a:pPr algn="l"/>
            <a:r>
              <a:rPr lang="en-US" sz="2000" dirty="0"/>
              <a:t>- Application gives the best way for the registration of new users 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304800"/>
            <a:ext cx="3833495" cy="6278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575" y="304800"/>
            <a:ext cx="3513455" cy="6278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28600"/>
            <a:ext cx="3943350" cy="6373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685800"/>
            <a:ext cx="80010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Objective and Benefits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7854696" cy="4800600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800" dirty="0"/>
              <a:t>Event Management Application is simply the process of efficiently tracking and fulfilling sales orders .</a:t>
            </a:r>
            <a:endParaRPr lang="en-US" sz="18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800" dirty="0"/>
              <a:t>To develop a system that will surely encourage the customers to easily order on time by using date and time feature.</a:t>
            </a:r>
            <a:endParaRPr lang="en-US" sz="18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800" dirty="0"/>
              <a:t>The Event Management Application starts from when a customer places an order, to keeping track of  that order until it is fulfilled.</a:t>
            </a:r>
            <a:endParaRPr lang="en-US" sz="18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800" dirty="0"/>
              <a:t>The Event Management Application provide When customer order they should wait until vendor accept. If vendor accept or reject the customer get message in “My Events” option.</a:t>
            </a:r>
            <a:endParaRPr lang="en-US" sz="18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800" dirty="0"/>
              <a:t>The Event Management Application provide after order if they want to cancel it is also available in “My Event” option.</a:t>
            </a:r>
            <a:endParaRPr lang="en-US" sz="18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800" dirty="0"/>
              <a:t>In Vendor Application, vendor can accept and reject the orders.</a:t>
            </a:r>
            <a:endParaRPr lang="en-US" sz="18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800" dirty="0"/>
              <a:t>The application stores all the messages and data in Firebase database.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143000"/>
            <a:ext cx="8001000" cy="609600"/>
          </a:xfrm>
        </p:spPr>
        <p:txBody>
          <a:bodyPr/>
          <a:lstStyle/>
          <a:p>
            <a:pPr algn="ctr"/>
            <a:r>
              <a:rPr lang="en-US" sz="4000" dirty="0" smtClean="0"/>
              <a:t>Limitation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438400"/>
            <a:ext cx="7854696" cy="3886200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dirty="0"/>
              <a:t>This application can not access duplicate email addresses.</a:t>
            </a: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dirty="0"/>
              <a:t>Customer can login by using google account.</a:t>
            </a: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dirty="0"/>
              <a:t>Application can access only one username by registration if u enter same username already used username then it gives alert message.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066800"/>
            <a:ext cx="8001000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Software Engineering Model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752600"/>
            <a:ext cx="7854696" cy="4191000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533400" y="1752600"/>
            <a:ext cx="8001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066800"/>
            <a:ext cx="8001000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Features Enhancement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981200"/>
            <a:ext cx="7854696" cy="4114800"/>
          </a:xfrm>
        </p:spPr>
        <p:txBody>
          <a:bodyPr/>
          <a:lstStyle/>
          <a:p>
            <a:pPr marL="457200" lvl="0" indent="-457200" algn="l">
              <a:buFont typeface="Wingdings" panose="05000000000000000000" pitchFamily="2" charset="2"/>
              <a:buChar char="Ø"/>
            </a:pPr>
            <a:r>
              <a:rPr lang="en-US" dirty="0"/>
              <a:t>User can not face the problem after using the </a:t>
            </a:r>
            <a:r>
              <a:rPr lang="en-US" dirty="0" smtClean="0"/>
              <a:t>website.</a:t>
            </a:r>
            <a:endParaRPr lang="en-US" dirty="0"/>
          </a:p>
          <a:p>
            <a:pPr marL="457200" lvl="0" indent="-457200" algn="l">
              <a:buFont typeface="Wingdings" panose="05000000000000000000" pitchFamily="2" charset="2"/>
              <a:buChar char="Ø"/>
            </a:pPr>
            <a:r>
              <a:rPr lang="en-US" dirty="0"/>
              <a:t>User will get regular </a:t>
            </a:r>
            <a:r>
              <a:rPr lang="en-US" dirty="0" smtClean="0"/>
              <a:t>update. </a:t>
            </a:r>
            <a:endParaRPr lang="en-US" dirty="0"/>
          </a:p>
          <a:p>
            <a:pPr marL="457200" lvl="0" indent="-457200" algn="l">
              <a:buFont typeface="Wingdings" panose="05000000000000000000" pitchFamily="2" charset="2"/>
              <a:buChar char="Ø"/>
            </a:pPr>
            <a:r>
              <a:rPr lang="en-US" dirty="0"/>
              <a:t>New design will make the website user </a:t>
            </a:r>
            <a:r>
              <a:rPr lang="en-US" dirty="0" smtClean="0"/>
              <a:t>friendly.</a:t>
            </a:r>
            <a:endParaRPr lang="en-US" dirty="0"/>
          </a:p>
          <a:p>
            <a:pPr marL="457200" lvl="0" indent="-457200" algn="l">
              <a:buFont typeface="Wingdings" panose="05000000000000000000" pitchFamily="2" charset="2"/>
              <a:buChar char="Ø"/>
            </a:pPr>
            <a:r>
              <a:rPr lang="en-US" dirty="0"/>
              <a:t>User can get message when their order is </a:t>
            </a:r>
            <a:r>
              <a:rPr lang="en-US" dirty="0" smtClean="0"/>
              <a:t>completed.</a:t>
            </a: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990600"/>
            <a:ext cx="8001000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References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981200"/>
            <a:ext cx="7854696" cy="3962400"/>
          </a:xfrm>
        </p:spPr>
        <p:txBody>
          <a:bodyPr/>
          <a:lstStyle/>
          <a:p>
            <a:pPr lvl="2" algn="l"/>
            <a:r>
              <a:rPr lang="en-US" sz="2400" u="sng" dirty="0"/>
              <a:t>https://developer.android.com/guide</a:t>
            </a:r>
            <a:endParaRPr lang="en-US" sz="2400" u="sng" dirty="0"/>
          </a:p>
          <a:p>
            <a:pPr lvl="2" algn="l"/>
            <a:r>
              <a:rPr lang="en-US" sz="2400" u="sng" dirty="0"/>
              <a:t>https://www.tutorialspoint.com/android/index.htmhttps://www.geeksforgeeks.org/android-tutorial/</a:t>
            </a:r>
            <a:endParaRPr lang="en-US" sz="2400" u="sng" dirty="0"/>
          </a:p>
          <a:p>
            <a:pPr lvl="2" algn="l"/>
            <a:r>
              <a:rPr lang="en-US" sz="2400" u="sng" dirty="0"/>
              <a:t>https://stackoverflow.com/questions/10196579/algorithm-used-to-calculate-5-star-ratings</a:t>
            </a:r>
            <a:endParaRPr lang="en-US" sz="24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762000"/>
            <a:ext cx="80010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/>
              <a:t>Interface design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371600"/>
            <a:ext cx="3449320" cy="5417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371600"/>
            <a:ext cx="3584575" cy="5386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0</TotalTime>
  <Words>3283</Words>
  <Application>WPS Presentation</Application>
  <PresentationFormat>On-screen Show (4:3)</PresentationFormat>
  <Paragraphs>82</Paragraphs>
  <Slides>81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0" baseType="lpstr">
      <vt:lpstr>Arial</vt:lpstr>
      <vt:lpstr>SimSun</vt:lpstr>
      <vt:lpstr>Wingdings</vt:lpstr>
      <vt:lpstr>Wingdings 2</vt:lpstr>
      <vt:lpstr>Constantia</vt:lpstr>
      <vt:lpstr>Calibri</vt:lpstr>
      <vt:lpstr>Microsoft YaHei</vt:lpstr>
      <vt:lpstr>Arial Unicode MS</vt:lpstr>
      <vt:lpstr>Flow</vt:lpstr>
      <vt:lpstr>Event Management Application  </vt:lpstr>
      <vt:lpstr>AGENDA</vt:lpstr>
      <vt:lpstr>Introduction</vt:lpstr>
      <vt:lpstr>SCOPE</vt:lpstr>
      <vt:lpstr>Objective and Benefits </vt:lpstr>
      <vt:lpstr>Limitation</vt:lpstr>
      <vt:lpstr>Software Engineering Model </vt:lpstr>
      <vt:lpstr>Features Enhancement </vt:lpstr>
      <vt:lpstr>Interface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Canteen Order Management System</dc:title>
  <dc:creator>Windows User</dc:creator>
  <cp:lastModifiedBy>google1598263023</cp:lastModifiedBy>
  <cp:revision>59</cp:revision>
  <dcterms:created xsi:type="dcterms:W3CDTF">2020-08-25T13:15:00Z</dcterms:created>
  <dcterms:modified xsi:type="dcterms:W3CDTF">2021-07-31T05:11:56Z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1033-11.2.0.10223</vt:lpwstr>
  </property>
</Properties>
</file>